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Lst>
  <p:notesMasterIdLst>
    <p:notesMasterId r:id="rId13"/>
  </p:notesMasterIdLst>
  <p:sldIdLst>
    <p:sldId id="256" r:id="rId2"/>
    <p:sldId id="262" r:id="rId3"/>
    <p:sldId id="271" r:id="rId4"/>
    <p:sldId id="263" r:id="rId5"/>
    <p:sldId id="274" r:id="rId6"/>
    <p:sldId id="269" r:id="rId7"/>
    <p:sldId id="270" r:id="rId8"/>
    <p:sldId id="264" r:id="rId9"/>
    <p:sldId id="265" r:id="rId10"/>
    <p:sldId id="266" r:id="rId11"/>
    <p:sldId id="267"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07"/>
    <p:restoredTop sz="92585"/>
  </p:normalViewPr>
  <p:slideViewPr>
    <p:cSldViewPr snapToGrid="0" snapToObjects="1">
      <p:cViewPr varScale="1">
        <p:scale>
          <a:sx n="130" d="100"/>
          <a:sy n="130" d="100"/>
        </p:scale>
        <p:origin x="153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AAF610-81AE-0543-80CA-ED650A297842}" type="datetimeFigureOut">
              <a:rPr lang="en-US" smtClean="0"/>
              <a:t>5/12/2025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0C6D9C-ECDE-C94C-B22D-B31E1A33F73E}" type="slidenum">
              <a:rPr lang="en-US" smtClean="0"/>
              <a:t>‹#›</a:t>
            </a:fld>
            <a:endParaRPr lang="en-US"/>
          </a:p>
        </p:txBody>
      </p:sp>
    </p:spTree>
    <p:extLst>
      <p:ext uri="{BB962C8B-B14F-4D97-AF65-F5344CB8AC3E}">
        <p14:creationId xmlns:p14="http://schemas.microsoft.com/office/powerpoint/2010/main" val="3800306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D1E3A681-874A-9243-A93A-30155523A2FD}"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3262643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1E3A681-874A-9243-A93A-30155523A2FD}"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245559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1E3A681-874A-9243-A93A-30155523A2FD}"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140985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1E3A681-874A-9243-A93A-30155523A2FD}"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154029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D1E3A681-874A-9243-A93A-30155523A2FD}"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27248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D1E3A681-874A-9243-A93A-30155523A2FD}" type="datetimeFigureOut">
              <a:rPr lang="en-US" smtClean="0"/>
              <a:t>5/12/2025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294750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D1E3A681-874A-9243-A93A-30155523A2FD}" type="datetimeFigureOut">
              <a:rPr lang="en-US" smtClean="0"/>
              <a:t>5/12/2025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92443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D1E3A681-874A-9243-A93A-30155523A2FD}" type="datetimeFigureOut">
              <a:rPr lang="en-US" smtClean="0"/>
              <a:t>5/12/2025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4988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3A681-874A-9243-A93A-30155523A2FD}" type="datetimeFigureOut">
              <a:rPr lang="en-US" smtClean="0"/>
              <a:t>5/12/2025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1927770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D1E3A681-874A-9243-A93A-30155523A2FD}" type="datetimeFigureOut">
              <a:rPr lang="en-US" smtClean="0"/>
              <a:t>5/12/2025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107742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D1E3A681-874A-9243-A93A-30155523A2FD}" type="datetimeFigureOut">
              <a:rPr lang="en-US" smtClean="0"/>
              <a:t>5/12/2025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17854-67AA-F449-B53E-55D1718ED03E}" type="slidenum">
              <a:rPr lang="en-US" smtClean="0"/>
              <a:t>‹#›</a:t>
            </a:fld>
            <a:endParaRPr lang="en-US"/>
          </a:p>
        </p:txBody>
      </p:sp>
    </p:spTree>
    <p:extLst>
      <p:ext uri="{BB962C8B-B14F-4D97-AF65-F5344CB8AC3E}">
        <p14:creationId xmlns:p14="http://schemas.microsoft.com/office/powerpoint/2010/main" val="2834659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1E3A681-874A-9243-A93A-30155523A2FD}" type="datetimeFigureOut">
              <a:rPr lang="en-US" smtClean="0"/>
              <a:t>5/12/2025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A917854-67AA-F449-B53E-55D1718ED03E}" type="slidenum">
              <a:rPr lang="en-US" smtClean="0"/>
              <a:t>‹#›</a:t>
            </a:fld>
            <a:endParaRPr lang="en-US"/>
          </a:p>
        </p:txBody>
      </p:sp>
    </p:spTree>
    <p:extLst>
      <p:ext uri="{BB962C8B-B14F-4D97-AF65-F5344CB8AC3E}">
        <p14:creationId xmlns:p14="http://schemas.microsoft.com/office/powerpoint/2010/main" val="42983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0ED867-4E40-C040-A808-92B2A0E40A42}"/>
              </a:ext>
            </a:extLst>
          </p:cNvPr>
          <p:cNvSpPr txBox="1"/>
          <p:nvPr/>
        </p:nvSpPr>
        <p:spPr>
          <a:xfrm>
            <a:off x="5669281" y="3085105"/>
            <a:ext cx="1280160" cy="584775"/>
          </a:xfrm>
          <a:prstGeom prst="rect">
            <a:avLst/>
          </a:prstGeom>
          <a:noFill/>
        </p:spPr>
        <p:txBody>
          <a:bodyPr wrap="square" rtlCol="0">
            <a:spAutoFit/>
          </a:bodyPr>
          <a:lstStyle/>
          <a:p>
            <a:pPr algn="ctr"/>
            <a:r>
              <a:rPr lang="en-US" sz="3200" b="1" dirty="0">
                <a:solidFill>
                  <a:schemeClr val="bg1"/>
                </a:solidFill>
                <a:latin typeface="Futura" panose="020B0602020204020303" pitchFamily="34" charset="-79"/>
                <a:cs typeface="Futura" panose="020B0602020204020303" pitchFamily="34" charset="-79"/>
              </a:rPr>
              <a:t>DATE</a:t>
            </a:r>
          </a:p>
        </p:txBody>
      </p:sp>
      <p:sp>
        <p:nvSpPr>
          <p:cNvPr id="2" name="TextBox 1">
            <a:extLst>
              <a:ext uri="{FF2B5EF4-FFF2-40B4-BE49-F238E27FC236}">
                <a16:creationId xmlns:a16="http://schemas.microsoft.com/office/drawing/2014/main" id="{8016CE7D-BD7E-5E4A-9593-903623FF5F61}"/>
              </a:ext>
            </a:extLst>
          </p:cNvPr>
          <p:cNvSpPr txBox="1"/>
          <p:nvPr/>
        </p:nvSpPr>
        <p:spPr>
          <a:xfrm>
            <a:off x="207264" y="176784"/>
            <a:ext cx="4578095" cy="646331"/>
          </a:xfrm>
          <a:prstGeom prst="rect">
            <a:avLst/>
          </a:prstGeom>
          <a:noFill/>
        </p:spPr>
        <p:txBody>
          <a:bodyPr wrap="square" rtlCol="0">
            <a:spAutoFit/>
          </a:bodyPr>
          <a:lstStyle/>
          <a:p>
            <a:r>
              <a:rPr lang="en-US" sz="3600" b="1" cap="all" dirty="0">
                <a:solidFill>
                  <a:schemeClr val="bg1"/>
                </a:solidFill>
                <a:latin typeface="Arial Narrow" panose="020B0604020202020204" pitchFamily="34" charset="0"/>
                <a:cs typeface="Arial Narrow" panose="020B0604020202020204" pitchFamily="34" charset="0"/>
              </a:rPr>
              <a:t>Date: day month</a:t>
            </a:r>
          </a:p>
        </p:txBody>
      </p:sp>
      <p:pic>
        <p:nvPicPr>
          <p:cNvPr id="4" name="Picture 3" descr="A collage of men in a circle&#10;&#10;Description automatically generated">
            <a:extLst>
              <a:ext uri="{FF2B5EF4-FFF2-40B4-BE49-F238E27FC236}">
                <a16:creationId xmlns:a16="http://schemas.microsoft.com/office/drawing/2014/main" id="{5D2B16F0-BCB3-0A12-B21C-4D9894BC6AB0}"/>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1514521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circle with white text&#10;&#10;Description automatically generated">
            <a:extLst>
              <a:ext uri="{FF2B5EF4-FFF2-40B4-BE49-F238E27FC236}">
                <a16:creationId xmlns:a16="http://schemas.microsoft.com/office/drawing/2014/main" id="{B7DFA0B7-57F3-7E93-712D-C50711AC0C46}"/>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818549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white text&#10;&#10;Description automatically generated">
            <a:extLst>
              <a:ext uri="{FF2B5EF4-FFF2-40B4-BE49-F238E27FC236}">
                <a16:creationId xmlns:a16="http://schemas.microsoft.com/office/drawing/2014/main" id="{C3A1A42B-D335-7085-0D46-297D8633BD33}"/>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71984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creenshot, rectangle&#10;&#10;Description automatically generated">
            <a:extLst>
              <a:ext uri="{FF2B5EF4-FFF2-40B4-BE49-F238E27FC236}">
                <a16:creationId xmlns:a16="http://schemas.microsoft.com/office/drawing/2014/main" id="{F05F3C6A-19DE-AADD-6C11-988F99F17572}"/>
              </a:ext>
            </a:extLst>
          </p:cNvPr>
          <p:cNvPicPr>
            <a:picLocks noChangeAspect="1"/>
          </p:cNvPicPr>
          <p:nvPr/>
        </p:nvPicPr>
        <p:blipFill>
          <a:blip r:embed="rId2"/>
          <a:stretch>
            <a:fillRect/>
          </a:stretch>
        </p:blipFill>
        <p:spPr>
          <a:xfrm>
            <a:off x="0" y="0"/>
            <a:ext cx="9144000" cy="5143500"/>
          </a:xfrm>
          <a:prstGeom prst="rect">
            <a:avLst/>
          </a:prstGeom>
          <a:ln w="12700">
            <a:solidFill>
              <a:srgbClr val="002060"/>
            </a:solidFill>
          </a:ln>
        </p:spPr>
      </p:pic>
      <p:sp>
        <p:nvSpPr>
          <p:cNvPr id="2" name="TextBox 1">
            <a:extLst>
              <a:ext uri="{FF2B5EF4-FFF2-40B4-BE49-F238E27FC236}">
                <a16:creationId xmlns:a16="http://schemas.microsoft.com/office/drawing/2014/main" id="{9402AE12-18AD-317D-483D-547E43D716C0}"/>
              </a:ext>
            </a:extLst>
          </p:cNvPr>
          <p:cNvSpPr txBox="1"/>
          <p:nvPr/>
        </p:nvSpPr>
        <p:spPr>
          <a:xfrm>
            <a:off x="808074" y="623308"/>
            <a:ext cx="7527852" cy="2862322"/>
          </a:xfrm>
          <a:prstGeom prst="rect">
            <a:avLst/>
          </a:prstGeom>
          <a:noFill/>
        </p:spPr>
        <p:txBody>
          <a:bodyPr wrap="square" rtlCol="0">
            <a:spAutoFit/>
          </a:bodyPr>
          <a:lstStyle/>
          <a:p>
            <a:pPr marR="0" lvl="0">
              <a:spcBef>
                <a:spcPts val="0"/>
              </a:spcBef>
              <a:spcAft>
                <a:spcPts val="0"/>
              </a:spcAft>
            </a:pPr>
            <a:r>
              <a:rPr lang="en-US" sz="2000" dirty="0">
                <a:solidFill>
                  <a:schemeClr val="bg1"/>
                </a:solidFill>
                <a:latin typeface="Arial" panose="020B0604020202020204" pitchFamily="34" charset="0"/>
                <a:cs typeface="Arial" panose="020B0604020202020204" pitchFamily="34" charset="0"/>
              </a:rPr>
              <a:t>PLEASE THANK GOD FOR</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Sustaining the College and using it for His mission in Sydney, Australia and the world. Thank God for the learning of students and their growth in their faith and love for God.</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Continuing to bring many men and women to the College to train for a lifetime of gospel ministry.</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The unity of the Faculty and staff and their commitment to invest in growing the students in wisdom, humility, and confidence in God’s word.</a:t>
            </a:r>
          </a:p>
        </p:txBody>
      </p:sp>
    </p:spTree>
    <p:extLst>
      <p:ext uri="{BB962C8B-B14F-4D97-AF65-F5344CB8AC3E}">
        <p14:creationId xmlns:p14="http://schemas.microsoft.com/office/powerpoint/2010/main" val="1114255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C65C9-707C-9277-D7BD-048FE467F65E}"/>
            </a:ext>
          </a:extLst>
        </p:cNvPr>
        <p:cNvGrpSpPr/>
        <p:nvPr/>
      </p:nvGrpSpPr>
      <p:grpSpPr>
        <a:xfrm>
          <a:off x="0" y="0"/>
          <a:ext cx="0" cy="0"/>
          <a:chOff x="0" y="0"/>
          <a:chExt cx="0" cy="0"/>
        </a:xfrm>
      </p:grpSpPr>
      <p:pic>
        <p:nvPicPr>
          <p:cNvPr id="6" name="Picture 5" descr="A picture containing text, screenshot, rectangle&#10;&#10;Description automatically generated">
            <a:extLst>
              <a:ext uri="{FF2B5EF4-FFF2-40B4-BE49-F238E27FC236}">
                <a16:creationId xmlns:a16="http://schemas.microsoft.com/office/drawing/2014/main" id="{B7E2DF33-BAA7-9B6F-593B-3F644D18DDB9}"/>
              </a:ext>
            </a:extLst>
          </p:cNvPr>
          <p:cNvPicPr>
            <a:picLocks noChangeAspect="1"/>
          </p:cNvPicPr>
          <p:nvPr/>
        </p:nvPicPr>
        <p:blipFill>
          <a:blip r:embed="rId2"/>
          <a:stretch>
            <a:fillRect/>
          </a:stretch>
        </p:blipFill>
        <p:spPr>
          <a:xfrm>
            <a:off x="0" y="0"/>
            <a:ext cx="9144000" cy="5143500"/>
          </a:xfrm>
          <a:prstGeom prst="rect">
            <a:avLst/>
          </a:prstGeom>
          <a:ln w="12700">
            <a:solidFill>
              <a:srgbClr val="002060"/>
            </a:solidFill>
          </a:ln>
        </p:spPr>
      </p:pic>
      <p:sp>
        <p:nvSpPr>
          <p:cNvPr id="2" name="TextBox 1">
            <a:extLst>
              <a:ext uri="{FF2B5EF4-FFF2-40B4-BE49-F238E27FC236}">
                <a16:creationId xmlns:a16="http://schemas.microsoft.com/office/drawing/2014/main" id="{7D0EDE82-937C-6741-A921-1C02889F443A}"/>
              </a:ext>
            </a:extLst>
          </p:cNvPr>
          <p:cNvSpPr txBox="1"/>
          <p:nvPr/>
        </p:nvSpPr>
        <p:spPr>
          <a:xfrm>
            <a:off x="808074" y="623308"/>
            <a:ext cx="7527852" cy="2862322"/>
          </a:xfrm>
          <a:prstGeom prst="rect">
            <a:avLst/>
          </a:prstGeom>
          <a:noFill/>
        </p:spPr>
        <p:txBody>
          <a:bodyPr wrap="square" rtlCol="0">
            <a:spAutoFit/>
          </a:bodyPr>
          <a:lstStyle/>
          <a:p>
            <a:pPr marR="0" lvl="0">
              <a:spcBef>
                <a:spcPts val="0"/>
              </a:spcBef>
              <a:spcAft>
                <a:spcPts val="0"/>
              </a:spcAft>
            </a:pPr>
            <a:r>
              <a:rPr lang="en-US" sz="2000" dirty="0">
                <a:solidFill>
                  <a:schemeClr val="bg1"/>
                </a:solidFill>
                <a:latin typeface="Arial" panose="020B0604020202020204" pitchFamily="34" charset="0"/>
                <a:cs typeface="Arial" panose="020B0604020202020204" pitchFamily="34" charset="0"/>
              </a:rPr>
              <a:t>PLEASE PRAY</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That students would develop deep and lasting relationships with their peers at College so they might continue to encourage each other as they walk with the Lord Jesus.</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For the churches students are ministering in – that the congregations will be blessed through them and that God’s word will be faithfully taught.</a:t>
            </a:r>
          </a:p>
          <a:p>
            <a:pPr marL="342900" marR="0" lvl="0" indent="-342900">
              <a:spcBef>
                <a:spcPts val="0"/>
              </a:spcBef>
              <a:spcAft>
                <a:spcPts val="0"/>
              </a:spcAft>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That God will continue to sustain and provide for College – for resources to sustain growing student numbers.</a:t>
            </a:r>
          </a:p>
        </p:txBody>
      </p:sp>
    </p:spTree>
    <p:extLst>
      <p:ext uri="{BB962C8B-B14F-4D97-AF65-F5344CB8AC3E}">
        <p14:creationId xmlns:p14="http://schemas.microsoft.com/office/powerpoint/2010/main" val="390146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creenshot, rectangle, picture frame&#10;&#10;Description automatically generated">
            <a:extLst>
              <a:ext uri="{FF2B5EF4-FFF2-40B4-BE49-F238E27FC236}">
                <a16:creationId xmlns:a16="http://schemas.microsoft.com/office/drawing/2014/main" id="{FBC8159C-1139-411B-0B7B-E11FB640C69B}"/>
              </a:ext>
            </a:extLst>
          </p:cNvPr>
          <p:cNvPicPr>
            <a:picLocks noChangeAspect="1"/>
          </p:cNvPicPr>
          <p:nvPr/>
        </p:nvPicPr>
        <p:blipFill>
          <a:blip r:embed="rId2"/>
          <a:stretch>
            <a:fillRect/>
          </a:stretch>
        </p:blipFill>
        <p:spPr>
          <a:xfrm>
            <a:off x="0" y="0"/>
            <a:ext cx="9144000" cy="5143500"/>
          </a:xfrm>
          <a:prstGeom prst="rect">
            <a:avLst/>
          </a:prstGeom>
          <a:ln w="12700">
            <a:solidFill>
              <a:schemeClr val="tx1"/>
            </a:solidFill>
          </a:ln>
        </p:spPr>
      </p:pic>
      <p:sp>
        <p:nvSpPr>
          <p:cNvPr id="3" name="TextBox 2">
            <a:extLst>
              <a:ext uri="{FF2B5EF4-FFF2-40B4-BE49-F238E27FC236}">
                <a16:creationId xmlns:a16="http://schemas.microsoft.com/office/drawing/2014/main" id="{B67B13EA-EC2A-4428-8CC6-F3D9DD4B00A7}"/>
              </a:ext>
            </a:extLst>
          </p:cNvPr>
          <p:cNvSpPr txBox="1"/>
          <p:nvPr/>
        </p:nvSpPr>
        <p:spPr>
          <a:xfrm>
            <a:off x="808074" y="623308"/>
            <a:ext cx="7527852" cy="2862322"/>
          </a:xfrm>
          <a:prstGeom prst="rect">
            <a:avLst/>
          </a:prstGeom>
          <a:noFill/>
        </p:spPr>
        <p:txBody>
          <a:bodyPr wrap="square" rtlCol="0">
            <a:spAutoFit/>
          </a:bodyPr>
          <a:lstStyle/>
          <a:p>
            <a:pPr marR="0" lvl="0">
              <a:spcBef>
                <a:spcPts val="0"/>
              </a:spcBef>
              <a:spcAft>
                <a:spcPts val="0"/>
              </a:spcAft>
            </a:pPr>
            <a:r>
              <a:rPr lang="en-US" sz="2000" dirty="0">
                <a:latin typeface="Arial" panose="020B0604020202020204" pitchFamily="34" charset="0"/>
                <a:cs typeface="Arial" panose="020B0604020202020204" pitchFamily="34" charset="0"/>
              </a:rPr>
              <a:t>PLEASE THANK GOD FOR</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Sustaining the College and using it for His mission in Sydney, Australia and the world. Thank God for the learning of students and their growth in their faith and love for God.</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Continuing to bring many men and women to the College to train for a lifetime of gospel ministry.</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The unity of the Faculty and staff and their commitment to invest in growing the students in wisdom, humility, and confidence in God’s word.</a:t>
            </a:r>
          </a:p>
        </p:txBody>
      </p:sp>
    </p:spTree>
    <p:extLst>
      <p:ext uri="{BB962C8B-B14F-4D97-AF65-F5344CB8AC3E}">
        <p14:creationId xmlns:p14="http://schemas.microsoft.com/office/powerpoint/2010/main" val="4170931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8433E-40CF-D324-1DDE-636858D8DCF6}"/>
            </a:ext>
          </a:extLst>
        </p:cNvPr>
        <p:cNvGrpSpPr/>
        <p:nvPr/>
      </p:nvGrpSpPr>
      <p:grpSpPr>
        <a:xfrm>
          <a:off x="0" y="0"/>
          <a:ext cx="0" cy="0"/>
          <a:chOff x="0" y="0"/>
          <a:chExt cx="0" cy="0"/>
        </a:xfrm>
      </p:grpSpPr>
      <p:pic>
        <p:nvPicPr>
          <p:cNvPr id="6" name="Picture 5" descr="A picture containing text, screenshot, rectangle, picture frame&#10;&#10;Description automatically generated">
            <a:extLst>
              <a:ext uri="{FF2B5EF4-FFF2-40B4-BE49-F238E27FC236}">
                <a16:creationId xmlns:a16="http://schemas.microsoft.com/office/drawing/2014/main" id="{87CD336A-DBF3-4440-7586-AEB76894179D}"/>
              </a:ext>
            </a:extLst>
          </p:cNvPr>
          <p:cNvPicPr>
            <a:picLocks noChangeAspect="1"/>
          </p:cNvPicPr>
          <p:nvPr/>
        </p:nvPicPr>
        <p:blipFill>
          <a:blip r:embed="rId2"/>
          <a:stretch>
            <a:fillRect/>
          </a:stretch>
        </p:blipFill>
        <p:spPr>
          <a:xfrm>
            <a:off x="0" y="0"/>
            <a:ext cx="9144000" cy="5143500"/>
          </a:xfrm>
          <a:prstGeom prst="rect">
            <a:avLst/>
          </a:prstGeom>
          <a:ln w="12700">
            <a:solidFill>
              <a:schemeClr val="tx1"/>
            </a:solidFill>
          </a:ln>
        </p:spPr>
      </p:pic>
      <p:sp>
        <p:nvSpPr>
          <p:cNvPr id="2" name="TextBox 1">
            <a:extLst>
              <a:ext uri="{FF2B5EF4-FFF2-40B4-BE49-F238E27FC236}">
                <a16:creationId xmlns:a16="http://schemas.microsoft.com/office/drawing/2014/main" id="{F7CC5184-6096-D6EA-25F8-6BE478AD048B}"/>
              </a:ext>
            </a:extLst>
          </p:cNvPr>
          <p:cNvSpPr txBox="1"/>
          <p:nvPr/>
        </p:nvSpPr>
        <p:spPr>
          <a:xfrm>
            <a:off x="808074" y="623308"/>
            <a:ext cx="7527852" cy="2862322"/>
          </a:xfrm>
          <a:prstGeom prst="rect">
            <a:avLst/>
          </a:prstGeom>
          <a:noFill/>
        </p:spPr>
        <p:txBody>
          <a:bodyPr wrap="square" rtlCol="0">
            <a:spAutoFit/>
          </a:bodyPr>
          <a:lstStyle/>
          <a:p>
            <a:pPr marR="0" lvl="0">
              <a:spcBef>
                <a:spcPts val="0"/>
              </a:spcBef>
              <a:spcAft>
                <a:spcPts val="0"/>
              </a:spcAft>
            </a:pPr>
            <a:r>
              <a:rPr lang="en-US" sz="2000" dirty="0">
                <a:latin typeface="Arial" panose="020B0604020202020204" pitchFamily="34" charset="0"/>
                <a:cs typeface="Arial" panose="020B0604020202020204" pitchFamily="34" charset="0"/>
              </a:rPr>
              <a:t>PLEASE PRAY</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That students would develop deep and lasting relationships with their peers at College so they might continue to encourage each other as they walk with the Lord Jesus.</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For the churches students are ministering in – that the congregations will be blessed through them and that God’s word will be faithfully taught.</a:t>
            </a:r>
          </a:p>
          <a:p>
            <a:pPr marL="342900" marR="0" lvl="0" indent="-342900">
              <a:spcBef>
                <a:spcPts val="0"/>
              </a:spcBef>
              <a:spcAft>
                <a:spcPts val="0"/>
              </a:spcAft>
              <a:buFont typeface="Arial" panose="020B0604020202020204" pitchFamily="34" charset="0"/>
              <a:buChar char="•"/>
            </a:pPr>
            <a:r>
              <a:rPr lang="en-US" sz="2000" dirty="0">
                <a:latin typeface="Arial" panose="020B0604020202020204" pitchFamily="34" charset="0"/>
                <a:cs typeface="Arial" panose="020B0604020202020204" pitchFamily="34" charset="0"/>
              </a:rPr>
              <a:t>That God will continue to sustain and provide for College – for resources to sustain growing student numbers.</a:t>
            </a:r>
          </a:p>
        </p:txBody>
      </p:sp>
    </p:spTree>
    <p:extLst>
      <p:ext uri="{BB962C8B-B14F-4D97-AF65-F5344CB8AC3E}">
        <p14:creationId xmlns:p14="http://schemas.microsoft.com/office/powerpoint/2010/main" val="2059912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creenshot, rectangle&#10;&#10;Description automatically generated">
            <a:extLst>
              <a:ext uri="{FF2B5EF4-FFF2-40B4-BE49-F238E27FC236}">
                <a16:creationId xmlns:a16="http://schemas.microsoft.com/office/drawing/2014/main" id="{F05F3C6A-19DE-AADD-6C11-988F99F17572}"/>
              </a:ext>
            </a:extLst>
          </p:cNvPr>
          <p:cNvPicPr>
            <a:picLocks noChangeAspect="1"/>
          </p:cNvPicPr>
          <p:nvPr/>
        </p:nvPicPr>
        <p:blipFill>
          <a:blip r:embed="rId2"/>
          <a:stretch>
            <a:fillRect/>
          </a:stretch>
        </p:blipFill>
        <p:spPr>
          <a:xfrm>
            <a:off x="0" y="0"/>
            <a:ext cx="9144000" cy="5143500"/>
          </a:xfrm>
          <a:prstGeom prst="rect">
            <a:avLst/>
          </a:prstGeom>
          <a:ln w="12700">
            <a:solidFill>
              <a:srgbClr val="002060"/>
            </a:solidFill>
          </a:ln>
        </p:spPr>
      </p:pic>
    </p:spTree>
    <p:extLst>
      <p:ext uri="{BB962C8B-B14F-4D97-AF65-F5344CB8AC3E}">
        <p14:creationId xmlns:p14="http://schemas.microsoft.com/office/powerpoint/2010/main" val="4159067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creenshot, rectangle, picture frame&#10;&#10;Description automatically generated">
            <a:extLst>
              <a:ext uri="{FF2B5EF4-FFF2-40B4-BE49-F238E27FC236}">
                <a16:creationId xmlns:a16="http://schemas.microsoft.com/office/drawing/2014/main" id="{FBC8159C-1139-411B-0B7B-E11FB640C69B}"/>
              </a:ext>
            </a:extLst>
          </p:cNvPr>
          <p:cNvPicPr>
            <a:picLocks noChangeAspect="1"/>
          </p:cNvPicPr>
          <p:nvPr/>
        </p:nvPicPr>
        <p:blipFill>
          <a:blip r:embed="rId2"/>
          <a:stretch>
            <a:fillRect/>
          </a:stretch>
        </p:blipFill>
        <p:spPr>
          <a:xfrm>
            <a:off x="0" y="0"/>
            <a:ext cx="9144000" cy="5143500"/>
          </a:xfrm>
          <a:prstGeom prst="rect">
            <a:avLst/>
          </a:prstGeom>
          <a:ln w="12700">
            <a:solidFill>
              <a:schemeClr val="tx1"/>
            </a:solidFill>
          </a:ln>
        </p:spPr>
      </p:pic>
    </p:spTree>
    <p:extLst>
      <p:ext uri="{BB962C8B-B14F-4D97-AF65-F5344CB8AC3E}">
        <p14:creationId xmlns:p14="http://schemas.microsoft.com/office/powerpoint/2010/main" val="3716516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circle with white text&#10;&#10;Description automatically generated">
            <a:extLst>
              <a:ext uri="{FF2B5EF4-FFF2-40B4-BE49-F238E27FC236}">
                <a16:creationId xmlns:a16="http://schemas.microsoft.com/office/drawing/2014/main" id="{301AEF75-38A5-2EA0-AAE6-31E1C20AABDC}"/>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56361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white text&#10;&#10;Description automatically generated">
            <a:extLst>
              <a:ext uri="{FF2B5EF4-FFF2-40B4-BE49-F238E27FC236}">
                <a16:creationId xmlns:a16="http://schemas.microsoft.com/office/drawing/2014/main" id="{D2C8F9EF-E6F1-498C-7DE1-E8D495730F32}"/>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2733643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325</Words>
  <Application>Microsoft Office PowerPoint</Application>
  <PresentationFormat>On-screen Show (16:9)</PresentationFormat>
  <Paragraphs>18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Narrow</vt:lpstr>
      <vt:lpstr>Calibri</vt:lpstr>
      <vt:lpstr>Calibri Light</vt:lpstr>
      <vt:lpstr>Futura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2025 Moore College Sunday Graphics</dc:title>
  <dc:creator/>
  <cp:lastModifiedBy/>
  <cp:revision>1</cp:revision>
  <dcterms:created xsi:type="dcterms:W3CDTF">2023-06-22T06:37:41Z</dcterms:created>
  <dcterms:modified xsi:type="dcterms:W3CDTF">2025-05-12T04:38:30Z</dcterms:modified>
</cp:coreProperties>
</file>